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50" r:id="rId13"/>
    <p:sldId id="1151" r:id="rId14"/>
    <p:sldId id="1152" r:id="rId15"/>
    <p:sldId id="1153" r:id="rId16"/>
    <p:sldId id="1154" r:id="rId17"/>
    <p:sldId id="1155" r:id="rId18"/>
    <p:sldId id="115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经典专题特训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电磁转换、信息与能源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练　模　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厦门翔安区模拟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）三根钢棒位置如图所示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棒有磁性，那么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棒有磁性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棒没有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棒一定没有磁性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棒有磁性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棒可能有磁性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没有磁性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棒可能有磁性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也可能没有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326" y="2060848"/>
            <a:ext cx="3337425" cy="20037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3171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厦门思明区模拟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）某款全自动洗衣机的进水阀门构造如图所示，线圈通电后，无磁性的金属阀门被向上吸起，阀孔打开进水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下列分析正确的是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线圈的下端为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金属阀门的材料为铜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改变电流方向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金属阀门将被向下排斥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增大线圈电流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金属阀门更容易被吸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342" y="1844824"/>
            <a:ext cx="3329737" cy="23597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055646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宁德一模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星闪技术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是一种比蓝牙传输速率更高、延迟更低的近距离无线通信技术，其传递信息主要利用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光导纤维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次声波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厦门思明区第一中学二模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）三峡水电站是当今世界上装机容量最大的水电站，水能属于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可再生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不可再生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）能源；水力发电是利用大坝提高水位储蓄更多的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能，最终将其转化为电能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15714" y="14041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638822" y="357301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可再生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22998" y="411457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重力势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5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厦门翔安区模拟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）如图甲所示是一个磁悬浮地球仪，如图乙所示是其内部结构示意图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开关闭合后，请根据已知信息在图乙中标出螺线管上端的磁极（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）和电源下端的极性（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5373216"/>
            <a:ext cx="47644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图中由左至右分别为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cs typeface="Times New Roman" panose="02020603050405020304" pitchFamily="18" charset="0"/>
              </a:rPr>
              <a:t>）（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797" y="2552890"/>
            <a:ext cx="6147430" cy="282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厦门海沧区二模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）某项目小组用力敏电阻设计电梯超载自动报警系统，项目过程如下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031" y="1899757"/>
            <a:ext cx="4828621" cy="19271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174" y="1254828"/>
            <a:ext cx="5531799" cy="23901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998" y="3874458"/>
            <a:ext cx="2919368" cy="256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）研究器材：用图甲所示的电路测量力敏电阻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的阻值随压力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大小变化的关系，电源电压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根据图甲，用笔画线代替导线，将图乙中的实物图连接完整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56490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3140968"/>
            <a:ext cx="3670709" cy="30338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078" y="3244788"/>
            <a:ext cx="6408712" cy="255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连接电路的过程中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开关应当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闭合开关后，控制压力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，此时电流表示数为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，电压表示数如图丙所示，为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经过多组测量，测出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的阻值和压力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的关系如图丁所示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917" y="3109459"/>
            <a:ext cx="6192688" cy="26757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59102" y="80182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断开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69156" y="1956486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2 000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64680" y="1956485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3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）设计电路：已知电磁铁线圈电流达到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mA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时，动触点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刚好与触点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分离并接触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电磁铁线圈的阻值忽略不计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不超载时按下楼层按钮（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），电动机启动，电梯运行；超载时电铃报警，电动机无法启动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请将电动机（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符号</a:t>
            </a:r>
            <a:r>
              <a:rPr lang="en-US" altLang="zh-CN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）和电铃（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符号</a:t>
            </a:r>
            <a:r>
              <a:rPr lang="zh-CN" altLang="zh-CN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kern="1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）正确画入图戊中工作电路的虚线框中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3718" y="1988840"/>
            <a:ext cx="431018" cy="4132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758" y="2492896"/>
            <a:ext cx="686720" cy="39991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50590" y="303788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670" y="3501008"/>
            <a:ext cx="3809524" cy="303817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7094" y="3573016"/>
            <a:ext cx="6408712" cy="255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8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）载重标定：控制电路电源电压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，电梯自重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若成年人体重平均为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，标定的乘坐总人数不得超过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）项目改进：综合考虑电梯的运行安全，现需降低电梯的最大载重量，可采取的改进措施有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回答一条即可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611586"/>
            <a:ext cx="5472608" cy="21842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046" y="3140968"/>
            <a:ext cx="5904656" cy="255130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43891" y="1412776"/>
            <a:ext cx="475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11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78782" y="2451339"/>
            <a:ext cx="3791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 sz="2400" i="1">
                <a:ea typeface="黑体" panose="02010609060101010101" pitchFamily="49" charset="-122"/>
              </a:rPr>
              <a:t>R</a:t>
            </a:r>
            <a:r>
              <a:rPr lang="en-US" altLang="zh-CN" sz="2400" baseline="-25000">
                <a:ea typeface="黑体" panose="02010609060101010101" pitchFamily="49" charset="-122"/>
              </a:rPr>
              <a:t>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阻值</a:t>
            </a:r>
            <a:r>
              <a:rPr lang="en-US" altLang="zh-CN" sz="2400" smtClean="0">
                <a:ea typeface="等线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smtClean="0"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sz="2400" smtClean="0">
                <a:ea typeface="楷体" panose="02010609060101010101" pitchFamily="49" charset="-122"/>
                <a:cs typeface="Times New Roman" panose="02020603050405020304" pitchFamily="18" charset="0"/>
              </a:rPr>
              <a:t>唯一</a:t>
            </a:r>
            <a:r>
              <a:rPr lang="en-US" altLang="zh-CN" sz="2400" smtClean="0">
                <a:ea typeface="等线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　真　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泉州南安模拟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）如图所示，趋磁细菌体内可以合成纳米级、链状排列的磁小体，可用于生产磁性定向药物或抗体，制造生物传感器等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为合成磁小体，趋磁细菌需要从海洋中汲取金属元素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Na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Al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Fe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厦门同安区模拟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）历史上首次发现电与磁之间有联系的是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奥斯特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沈括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法拉第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安培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398" y="2444569"/>
            <a:ext cx="1925805" cy="16814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79610" y="2535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39536" y="41471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宜宾中考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）如图所示，磁铁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极与弹簧连接，竖直悬挂于电磁铁的正上方，电源电压不变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闭合开关后，向右缓慢移动滑动变阻器滑片，下列判断正确的是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电路中的电流变大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电磁铁的磁性变强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电磁铁上端为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悬挂磁铁的弹簧变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r="9310"/>
          <a:stretch/>
        </p:blipFill>
        <p:spPr>
          <a:xfrm>
            <a:off x="4150990" y="1848540"/>
            <a:ext cx="2024432" cy="34274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52088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威海中考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）我国某品牌电动汽车的减震系统具有能量回收功能：当车辆经过颠簸路面时，减震系统的上下运动带动电机内导体做切割磁感线运动而发电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下列选项中与其工作原理相同的是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321" y="2679626"/>
            <a:ext cx="5882457" cy="2211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30" y="2500446"/>
            <a:ext cx="5591679" cy="235495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55046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）中国空间站开展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天宫课堂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直播授课，利用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波与地面师生进行互动交流，极大地激发了青少年的科学兴趣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中国花样游泳队在巴黎奥运会上夺冠，运动员在水中能跟随音乐节拍整齐划一地变换队形，说明声可以传递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3638" y="81946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4606" y="249777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信息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）如图所示，根据小磁针静止时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极的指向，标出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处的磁感线方向和电源正、负极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90319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2348880"/>
            <a:ext cx="3526612" cy="28338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b="2369"/>
          <a:stretch/>
        </p:blipFill>
        <p:spPr>
          <a:xfrm>
            <a:off x="3468075" y="2173872"/>
            <a:ext cx="3740312" cy="264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广安中考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）小华在实验室做电学实验的时候，看到一颗铁螺丝钉，他将导线绕在铁螺丝钉上设计了如图甲所示的电路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根据所学知识回答下列问题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895299"/>
            <a:ext cx="6320740" cy="2691331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910795"/>
              </p:ext>
            </p:extLst>
          </p:nvPr>
        </p:nvGraphicFramePr>
        <p:xfrm>
          <a:off x="7031310" y="2060848"/>
          <a:ext cx="4333478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274552">
                  <a:extLst>
                    <a:ext uri="{9D8B030D-6E8A-4147-A177-3AD203B41FA5}">
                      <a16:colId xmlns:a16="http://schemas.microsoft.com/office/drawing/2014/main" val="2855279799"/>
                    </a:ext>
                  </a:extLst>
                </a:gridCol>
                <a:gridCol w="1529463">
                  <a:extLst>
                    <a:ext uri="{9D8B030D-6E8A-4147-A177-3AD203B41FA5}">
                      <a16:colId xmlns:a16="http://schemas.microsoft.com/office/drawing/2014/main" val="944004254"/>
                    </a:ext>
                  </a:extLst>
                </a:gridCol>
                <a:gridCol w="1529463">
                  <a:extLst>
                    <a:ext uri="{9D8B030D-6E8A-4147-A177-3AD203B41FA5}">
                      <a16:colId xmlns:a16="http://schemas.microsoft.com/office/drawing/2014/main" val="4042417676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电流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80884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363372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39330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799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1429" t="-10702" r="50433" b="10702"/>
          <a:stretch/>
        </p:blipFill>
        <p:spPr>
          <a:xfrm>
            <a:off x="3214886" y="1844824"/>
            <a:ext cx="3042674" cy="269133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）闭合开关，根据安培定则，在图甲括号中标出铁螺丝钉右端的极性（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r="-1560" b="11620"/>
          <a:stretch/>
        </p:blipFill>
        <p:spPr>
          <a:xfrm>
            <a:off x="2998862" y="2190946"/>
            <a:ext cx="3297730" cy="22996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1342655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88293"/>
          <a:stretch/>
        </p:blipFill>
        <p:spPr>
          <a:xfrm>
            <a:off x="1414686" y="4689482"/>
            <a:ext cx="6320740" cy="31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）他将滑动变阻器滑片向左移动，发现绕线铁螺丝钉吸引铁屑的数量变多，说明绕线铁螺丝钉的磁性变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）他取下铁螺丝钉，使导线伸直，用该电路测量定值电阻的阻值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他按照正确步骤进行了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次实验，记录数据如表格所示，第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次的实验中，电流表的示数如图乙为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）根据表格数据，测得定值电阻的阻值为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结果保留一位小数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4077072"/>
            <a:ext cx="5746127" cy="24466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62958" y="136664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强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7842" y="3043082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32345" y="3615407"/>
            <a:ext cx="1342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12.2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1007</Words>
  <Application>Microsoft Office PowerPoint</Application>
  <PresentationFormat>自定义</PresentationFormat>
  <Paragraphs>86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433</cp:revision>
  <dcterms:created xsi:type="dcterms:W3CDTF">2020-11-06T05:24:00Z</dcterms:created>
  <dcterms:modified xsi:type="dcterms:W3CDTF">2025-09-10T12:50:09Z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